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1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2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2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4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67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4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9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7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89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5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31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336FB-82B4-466A-A131-29A9B8C9387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90280-EDAC-4B89-8554-8C375B590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erbuilder.com/JobSeeker/Jobs/JobDetails.aspx?job_did=JHT8FQ6V02MFJ98YDXH&amp;IPath=JEB" TargetMode="External"/><Relationship Id="rId7" Type="http://schemas.openxmlformats.org/officeDocument/2006/relationships/hyperlink" Target="http://www.careerbuilder.com/JobSeeker/Jobs/JobDetails.aspx?job_did=JHT79973B8DCTB0RJR5&amp;IPath=JE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reerbuilder.com/JobSeeker/Jobs/JobDetails.aspx?job_did=JHM29S6VWP5LNNXJNLQ&amp;IPath=JEB" TargetMode="External"/><Relationship Id="rId5" Type="http://schemas.openxmlformats.org/officeDocument/2006/relationships/hyperlink" Target="http://www.careerbuilder.com/JobSeeker/Jobs/JobDetails.aspx?job_did=JHN5ZJ6DK6WSY6ZK3MJ&amp;IPath=JEB" TargetMode="External"/><Relationship Id="rId4" Type="http://schemas.openxmlformats.org/officeDocument/2006/relationships/hyperlink" Target="http://www.americanfreight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105" y="587375"/>
            <a:ext cx="6520295" cy="1470025"/>
          </a:xfrm>
        </p:spPr>
        <p:txBody>
          <a:bodyPr>
            <a:normAutofit/>
          </a:bodyPr>
          <a:lstStyle/>
          <a:p>
            <a:r>
              <a:rPr lang="en-US" sz="1400" dirty="0" smtClean="0"/>
              <a:t>Intro Paragraph which includes the benefits of working at American Freight such as paid vacation and advancement opptunities along with hyper link  to career builder. </a:t>
            </a:r>
            <a:r>
              <a:rPr lang="en-US" sz="1400" smtClean="0"/>
              <a:t>profile </a:t>
            </a: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981200"/>
            <a:ext cx="6400800" cy="4114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2057400"/>
            <a:ext cx="6381750" cy="3962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622473" y="1939636"/>
            <a:ext cx="2286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Available Positions</a:t>
            </a:r>
          </a:p>
          <a:p>
            <a:endParaRPr lang="en-US" sz="1000" dirty="0" smtClean="0"/>
          </a:p>
          <a:p>
            <a:r>
              <a:rPr lang="en-US" sz="1000" b="1" dirty="0" smtClean="0">
                <a:hlinkClick r:id="rId3" tooltip="View JobManagement Trainee - American Freight"/>
              </a:rPr>
              <a:t>Management Trainee - American Freight</a:t>
            </a:r>
            <a:r>
              <a:rPr lang="en-US" sz="1000" dirty="0" smtClean="0">
                <a:hlinkClick r:id="rId3" tooltip="View JobManagement Trainee - American Freight"/>
              </a:rPr>
              <a:t> Birmingham, AL   </a:t>
            </a:r>
            <a:endParaRPr lang="en-US" sz="1000" dirty="0" smtClean="0"/>
          </a:p>
          <a:p>
            <a:endParaRPr lang="en-US" sz="1000" b="1" dirty="0" smtClean="0">
              <a:hlinkClick r:id="rId4"/>
            </a:endParaRPr>
          </a:p>
          <a:p>
            <a:r>
              <a:rPr lang="en-US" sz="1000" b="1" dirty="0" smtClean="0">
                <a:hlinkClick r:id="rId4"/>
              </a:rPr>
              <a:t>Sales</a:t>
            </a:r>
            <a:r>
              <a:rPr lang="en-US" sz="1000" dirty="0" smtClean="0">
                <a:hlinkClick r:id="rId4"/>
              </a:rPr>
              <a:t> Cleveland, OH   </a:t>
            </a:r>
            <a:endParaRPr lang="en-US" sz="1000" dirty="0"/>
          </a:p>
          <a:p>
            <a:endParaRPr lang="en-US" sz="1000" b="1" dirty="0" smtClean="0">
              <a:hlinkClick r:id="rId5" tooltip="View JobData Entry/Clerical"/>
            </a:endParaRPr>
          </a:p>
          <a:p>
            <a:r>
              <a:rPr lang="en-US" sz="1000" b="1" dirty="0" smtClean="0">
                <a:hlinkClick r:id="rId5" tooltip="View JobData Entry/Clerical"/>
              </a:rPr>
              <a:t>Data Entry/Clerical Delaware Ohio</a:t>
            </a:r>
            <a:r>
              <a:rPr lang="en-US" sz="1000" dirty="0" smtClean="0">
                <a:hlinkClick r:id="rId5" tooltip="View JobData Entry/Clerical"/>
              </a:rPr>
              <a:t> 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b="1" dirty="0" smtClean="0">
                <a:hlinkClick r:id="rId6" tooltip="View JobATTENTION WAITRESSES &amp; WAITERS!"/>
              </a:rPr>
              <a:t>ATTENTION WAITRESSES &amp; WAITERS!</a:t>
            </a:r>
            <a:r>
              <a:rPr lang="en-US" sz="1000" dirty="0" smtClean="0">
                <a:hlinkClick r:id="rId6" tooltip="View JobATTENTION WAITRESSES &amp; WAITERS!"/>
              </a:rPr>
              <a:t> </a:t>
            </a:r>
          </a:p>
          <a:p>
            <a:r>
              <a:rPr lang="en-US" sz="1000" dirty="0" smtClean="0">
                <a:hlinkClick r:id="rId6" tooltip="View JobATTENTION WAITRESSES &amp; WAITERS!"/>
              </a:rPr>
              <a:t>South Bend, IN  </a:t>
            </a:r>
            <a:endParaRPr lang="en-US" sz="1000" dirty="0" smtClean="0"/>
          </a:p>
          <a:p>
            <a:endParaRPr lang="en-US" sz="1000" b="1" dirty="0">
              <a:hlinkClick r:id="rId7" tooltip="View JobATTENTION WAITRESSES &amp; WAITERS!"/>
            </a:endParaRPr>
          </a:p>
          <a:p>
            <a:r>
              <a:rPr lang="en-US" sz="1000" b="1" dirty="0" smtClean="0">
                <a:hlinkClick r:id="rId7" tooltip="View JobATTENTION WAITRESSES &amp; WAITERS!"/>
              </a:rPr>
              <a:t>ATTENTION WAITRESSES &amp; WAITERS!</a:t>
            </a:r>
            <a:r>
              <a:rPr lang="en-US" sz="1000" dirty="0" smtClean="0">
                <a:hlinkClick r:id="rId7" tooltip="View JobATTENTION WAITRESSES &amp; WAITERS!"/>
              </a:rPr>
              <a:t> </a:t>
            </a:r>
          </a:p>
          <a:p>
            <a:r>
              <a:rPr lang="en-US" sz="1000" dirty="0" smtClean="0">
                <a:hlinkClick r:id="rId7" tooltip="View JobATTENTION WAITRESSES &amp; WAITERS!"/>
              </a:rPr>
              <a:t>Birmingham, AL  </a:t>
            </a:r>
            <a:endParaRPr lang="en-US" sz="1000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5250" y="1524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Apply Online - American Freight: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305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1561</TotalTime>
  <Words>43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Intro Paragraph which includes the benefits of working at American Freight such as paid vacation and advancement opptunities along with hyper link  to career builder. profile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Donnell Harmon</dc:creator>
  <cp:lastModifiedBy>Donnell Harmon</cp:lastModifiedBy>
  <cp:revision>8</cp:revision>
  <dcterms:created xsi:type="dcterms:W3CDTF">2013-02-05T19:59:11Z</dcterms:created>
  <dcterms:modified xsi:type="dcterms:W3CDTF">2013-02-06T22:00:58Z</dcterms:modified>
</cp:coreProperties>
</file>