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305F6-AAD8-4B48-BF2E-3C68A0CA5F19}" type="datetimeFigureOut">
              <a:rPr lang="en-US" smtClean="0"/>
              <a:pPr/>
              <a:t>07-Aug-12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0BBB5-9F9A-4C23-B4E5-680A8A06FD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305F6-AAD8-4B48-BF2E-3C68A0CA5F19}" type="datetimeFigureOut">
              <a:rPr lang="en-US" smtClean="0"/>
              <a:pPr/>
              <a:t>07-Aug-12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0BBB5-9F9A-4C23-B4E5-680A8A06FD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305F6-AAD8-4B48-BF2E-3C68A0CA5F19}" type="datetimeFigureOut">
              <a:rPr lang="en-US" smtClean="0"/>
              <a:pPr/>
              <a:t>07-Aug-12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0BBB5-9F9A-4C23-B4E5-680A8A06FD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305F6-AAD8-4B48-BF2E-3C68A0CA5F19}" type="datetimeFigureOut">
              <a:rPr lang="en-US" smtClean="0"/>
              <a:pPr/>
              <a:t>07-Aug-12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0BBB5-9F9A-4C23-B4E5-680A8A06FD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305F6-AAD8-4B48-BF2E-3C68A0CA5F19}" type="datetimeFigureOut">
              <a:rPr lang="en-US" smtClean="0"/>
              <a:pPr/>
              <a:t>07-Aug-12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0BBB5-9F9A-4C23-B4E5-680A8A06FD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305F6-AAD8-4B48-BF2E-3C68A0CA5F19}" type="datetimeFigureOut">
              <a:rPr lang="en-US" smtClean="0"/>
              <a:pPr/>
              <a:t>07-Aug-12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0BBB5-9F9A-4C23-B4E5-680A8A06FD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305F6-AAD8-4B48-BF2E-3C68A0CA5F19}" type="datetimeFigureOut">
              <a:rPr lang="en-US" smtClean="0"/>
              <a:pPr/>
              <a:t>07-Aug-12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0BBB5-9F9A-4C23-B4E5-680A8A06FD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305F6-AAD8-4B48-BF2E-3C68A0CA5F19}" type="datetimeFigureOut">
              <a:rPr lang="en-US" smtClean="0"/>
              <a:pPr/>
              <a:t>07-Aug-12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0BBB5-9F9A-4C23-B4E5-680A8A06FD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305F6-AAD8-4B48-BF2E-3C68A0CA5F19}" type="datetimeFigureOut">
              <a:rPr lang="en-US" smtClean="0"/>
              <a:pPr/>
              <a:t>07-Aug-12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0BBB5-9F9A-4C23-B4E5-680A8A06FD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305F6-AAD8-4B48-BF2E-3C68A0CA5F19}" type="datetimeFigureOut">
              <a:rPr lang="en-US" smtClean="0"/>
              <a:pPr/>
              <a:t>07-Aug-12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0BBB5-9F9A-4C23-B4E5-680A8A06FD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305F6-AAD8-4B48-BF2E-3C68A0CA5F19}" type="datetimeFigureOut">
              <a:rPr lang="en-US" smtClean="0"/>
              <a:pPr/>
              <a:t>07-Aug-12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0BBB5-9F9A-4C23-B4E5-680A8A06FD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305F6-AAD8-4B48-BF2E-3C68A0CA5F19}" type="datetimeFigureOut">
              <a:rPr lang="en-US" smtClean="0"/>
              <a:pPr/>
              <a:t>07-Aug-12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0BBB5-9F9A-4C23-B4E5-680A8A06FD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Arrow Connector 6"/>
          <p:cNvCxnSpPr/>
          <p:nvPr/>
        </p:nvCxnSpPr>
        <p:spPr>
          <a:xfrm>
            <a:off x="4648200" y="2514600"/>
            <a:ext cx="3276600" cy="3048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-1295400" y="3276600"/>
            <a:ext cx="43434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752600" y="5638800"/>
            <a:ext cx="388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Lets discuss these.</a:t>
            </a:r>
          </a:p>
          <a:p>
            <a:r>
              <a:rPr lang="en-US" dirty="0" smtClean="0"/>
              <a:t>I think other than ‘My Tasks’  the rest are unnecessary. 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B050"/>
                </a:solidFill>
              </a:rPr>
              <a:t>Completed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55626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? </a:t>
            </a:r>
            <a:r>
              <a:rPr lang="en-US" b="1" dirty="0" smtClean="0">
                <a:solidFill>
                  <a:srgbClr val="00B050"/>
                </a:solidFill>
              </a:rPr>
              <a:t>Completed</a:t>
            </a:r>
            <a:endParaRPr lang="en-US" b="1" dirty="0">
              <a:solidFill>
                <a:srgbClr val="00B05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16200000" flipH="1">
            <a:off x="190500" y="3238500"/>
            <a:ext cx="4419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685800" y="3276600"/>
            <a:ext cx="43434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1143000" y="3048000"/>
            <a:ext cx="43434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324600" y="5715000"/>
            <a:ext cx="2667000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Change copy ref: </a:t>
            </a:r>
            <a:r>
              <a:rPr lang="en-US" dirty="0" smtClean="0"/>
              <a:t>email </a:t>
            </a:r>
            <a:br>
              <a:rPr lang="en-US" dirty="0" smtClean="0"/>
            </a:br>
            <a:r>
              <a:rPr lang="en-US" dirty="0" smtClean="0">
                <a:solidFill>
                  <a:srgbClr val="00B050"/>
                </a:solidFill>
              </a:rPr>
              <a:t>Changed </a:t>
            </a:r>
            <a:r>
              <a:rPr lang="en-US" dirty="0">
                <a:solidFill>
                  <a:srgbClr val="00B050"/>
                </a:solidFill>
              </a:rPr>
              <a:t>alert message to</a:t>
            </a:r>
            <a:br>
              <a:rPr lang="en-US" dirty="0">
                <a:solidFill>
                  <a:srgbClr val="00B050"/>
                </a:solidFill>
              </a:rPr>
            </a:br>
            <a:r>
              <a:rPr lang="en-US" sz="1100" dirty="0">
                <a:solidFill>
                  <a:srgbClr val="00B050"/>
                </a:solidFill>
              </a:rPr>
              <a:t>Your healthcare advisor is current engaged with a patient. Please wait a moment or complete the consultation questionnaire.</a:t>
            </a:r>
            <a:endParaRPr lang="en-US" sz="11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" name="Straight Arrow Connector 3"/>
          <p:cNvCxnSpPr/>
          <p:nvPr/>
        </p:nvCxnSpPr>
        <p:spPr>
          <a:xfrm rot="10800000" flipV="1">
            <a:off x="533400" y="3429000"/>
            <a:ext cx="2209800" cy="2133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886200" y="5791199"/>
            <a:ext cx="4800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Our site uses 128 bit </a:t>
            </a:r>
            <a:r>
              <a:rPr lang="en-US" sz="1600" dirty="0" smtClean="0"/>
              <a:t>encryption. </a:t>
            </a:r>
            <a:r>
              <a:rPr lang="en-US" sz="1600" dirty="0" smtClean="0"/>
              <a:t> </a:t>
            </a:r>
            <a:r>
              <a:rPr lang="en-US" sz="1600" b="1" dirty="0" smtClean="0">
                <a:solidFill>
                  <a:srgbClr val="00B050"/>
                </a:solidFill>
              </a:rPr>
              <a:t>Completed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smtClean="0"/>
              <a:t>Your </a:t>
            </a:r>
            <a:r>
              <a:rPr lang="en-US" sz="1600" dirty="0"/>
              <a:t>confidential </a:t>
            </a:r>
            <a:r>
              <a:rPr lang="en-US" sz="1600" dirty="0" smtClean="0"/>
              <a:t>information stays </a:t>
            </a:r>
            <a:r>
              <a:rPr lang="en-US" sz="1600" dirty="0"/>
              <a:t>safe at all times.</a:t>
            </a:r>
          </a:p>
        </p:txBody>
      </p:sp>
      <p:pic>
        <p:nvPicPr>
          <p:cNvPr id="4101" name="Picture 5" descr="http://www.platinumhealth.com/new/wp-content/uploads/2012/06/PadLo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0" y="5791199"/>
            <a:ext cx="609600" cy="609601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228600" y="5638800"/>
            <a:ext cx="1905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Remove and move here using the </a:t>
            </a:r>
            <a:r>
              <a:rPr lang="en-US" sz="1600" dirty="0" smtClean="0"/>
              <a:t>layout </a:t>
            </a:r>
            <a:r>
              <a:rPr lang="en-US" sz="1600" dirty="0" smtClean="0"/>
              <a:t>and </a:t>
            </a:r>
            <a:r>
              <a:rPr lang="en-US" sz="1600" dirty="0" smtClean="0"/>
              <a:t>icon</a:t>
            </a:r>
            <a:br>
              <a:rPr lang="en-US" sz="1600" dirty="0" smtClean="0"/>
            </a:br>
            <a:r>
              <a:rPr lang="en-US" sz="1600" b="1" dirty="0">
                <a:solidFill>
                  <a:srgbClr val="00B050"/>
                </a:solidFill>
              </a:rPr>
              <a:t>Completed</a:t>
            </a:r>
            <a:r>
              <a:rPr lang="en-US" sz="1600" dirty="0" smtClean="0"/>
              <a:t> </a:t>
            </a:r>
            <a:endParaRPr lang="en-US" sz="1600" dirty="0"/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1638300" y="4457700"/>
            <a:ext cx="1295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1600200" y="6172200"/>
            <a:ext cx="1676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514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381000" y="55626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1) We need to be able to add their specialty below their name </a:t>
            </a:r>
            <a:r>
              <a:rPr lang="en-US" dirty="0" err="1" smtClean="0"/>
              <a:t>e.g</a:t>
            </a:r>
            <a:r>
              <a:rPr lang="en-US" dirty="0" smtClean="0"/>
              <a:t> </a:t>
            </a:r>
          </a:p>
          <a:p>
            <a:r>
              <a:rPr lang="en-US" dirty="0" smtClean="0"/>
              <a:t>Dr. Steven Tucker</a:t>
            </a:r>
            <a:br>
              <a:rPr lang="en-US" dirty="0" smtClean="0"/>
            </a:br>
            <a:r>
              <a:rPr lang="en-US" dirty="0" smtClean="0"/>
              <a:t>Internist - Oncologist </a:t>
            </a:r>
          </a:p>
          <a:p>
            <a:r>
              <a:rPr lang="en-US" dirty="0" smtClean="0"/>
              <a:t>2) Change See Details to ‘Profile</a:t>
            </a:r>
            <a:r>
              <a:rPr lang="en-US" dirty="0" smtClean="0"/>
              <a:t>’  </a:t>
            </a:r>
            <a:r>
              <a:rPr lang="en-US" dirty="0" smtClean="0">
                <a:solidFill>
                  <a:srgbClr val="00B050"/>
                </a:solidFill>
              </a:rPr>
              <a:t>Completed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61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Poyry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Gaurav</cp:lastModifiedBy>
  <cp:revision>12</cp:revision>
  <dcterms:created xsi:type="dcterms:W3CDTF">2012-08-06T00:54:40Z</dcterms:created>
  <dcterms:modified xsi:type="dcterms:W3CDTF">2012-08-07T11:57:56Z</dcterms:modified>
</cp:coreProperties>
</file>